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9"/>
  </p:notesMasterIdLst>
  <p:sldIdLst>
    <p:sldId id="266" r:id="rId2"/>
    <p:sldId id="258" r:id="rId3"/>
    <p:sldId id="491" r:id="rId4"/>
    <p:sldId id="490" r:id="rId5"/>
    <p:sldId id="264" r:id="rId6"/>
    <p:sldId id="483" r:id="rId7"/>
    <p:sldId id="446" r:id="rId8"/>
  </p:sldIdLst>
  <p:sldSz cx="9144000" cy="6858000" type="screen4x3"/>
  <p:notesSz cx="6858000" cy="9144000"/>
  <p:embeddedFontLst>
    <p:embeddedFont>
      <p:font typeface="KoPub돋움체_Pro Bold" panose="020B0600000101010101" charset="-127"/>
      <p:bold r:id="rId10"/>
    </p:embeddedFont>
    <p:embeddedFont>
      <p:font typeface="D2Coding" panose="020B0609020101020101" pitchFamily="49" charset="-127"/>
      <p:regular r:id="rId11"/>
      <p:bold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 varScale="1">
        <p:scale>
          <a:sx n="80" d="100"/>
          <a:sy n="80" d="100"/>
        </p:scale>
        <p:origin x="18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995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8A4606-CE82-849A-5110-50642A2908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4B26BB5-59D1-B43F-AAF6-0B411972BF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73C0E9-B9CC-86BA-B0AE-59EA2E059D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886659-E7B8-07B6-18AA-0F1DEE6648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84560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93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83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291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1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89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84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8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Heap Vulnerability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5.2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2025.09.02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283850"/>
            <a:ext cx="8064000" cy="144655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Mitigations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2.35 – </a:t>
            </a:r>
            <a:r>
              <a:rPr lang="en-US" altLang="ko-KR" sz="2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Safelinking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815DCC-8F4F-9E2D-E478-1320D37549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8415B7B-79AF-9FA6-02EF-D6894748E163}"/>
              </a:ext>
            </a:extLst>
          </p:cNvPr>
          <p:cNvSpPr txBox="1"/>
          <p:nvPr/>
        </p:nvSpPr>
        <p:spPr>
          <a:xfrm>
            <a:off x="1080000" y="3283850"/>
            <a:ext cx="8064000" cy="144655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Mitigations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0FF220-E02A-F973-845A-17485EB02F61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2.35 – </a:t>
            </a:r>
            <a:r>
              <a:rPr lang="en-US" altLang="ko-KR" sz="2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tcachebins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1A5917-29EC-7ED9-8597-5B992D80C135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0576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4960C5-5D61-51BB-1AD7-3D1DF0275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819805F-E19B-5A74-7A9D-29E5CC628D47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Exploit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92D8F3-1FD1-ED2C-3D0E-850B8AB53610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2.35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– </a:t>
            </a:r>
            <a:r>
              <a:rPr lang="en-US" altLang="ko-KR" sz="2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poisoning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DAE806-CC24-672D-6CB8-E782AA369F47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6630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2020.02.02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DA7BA-25F9-EFD0-3761-A18C6DA14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2DC6B8-ED6F-EAB4-DA95-7D0A2E4972F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C6F4C2-C561-A10F-7E19-3056C42E30C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5B7B20-4DD8-B12C-4CDD-2936BC4EEC2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731D67-9BCC-43A7-A050-4890094B7CF8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0B34FA-3F6A-3FA2-D29B-524464954D1D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872120-FC3D-C93E-95AB-0A7F6458C5E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CE7D755-035B-142B-686D-FB329A41892E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AE52661-ACB5-2D12-C2B5-9A3EDC9A559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6069D65-92E6-E815-BDCF-EF927E015F2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AD29C32-B39D-0B5B-8028-36AC1C4E578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4941658-D6E8-FC38-4AD5-FA6EC17BBFF8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187E394-2379-DB2F-9774-2D7D63A71E2E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7AE3295-4F52-95A8-5A94-D397CC875FF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6226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54B05B-1CE4-DD81-F3BB-427644CD7616}"/>
              </a:ext>
            </a:extLst>
          </p:cNvPr>
          <p:cNvSpPr txBox="1"/>
          <p:nvPr/>
        </p:nvSpPr>
        <p:spPr>
          <a:xfrm>
            <a:off x="3479800" y="6488668"/>
            <a:ext cx="250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Kang MS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E8143-0549-7714-A0B5-9B0A54A09DD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1799</TotalTime>
  <Words>185</Words>
  <Application>Microsoft Office PowerPoint</Application>
  <PresentationFormat>On-screen Show (4:3)</PresentationFormat>
  <Paragraphs>54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Calibri Light</vt:lpstr>
      <vt:lpstr>Calibri</vt:lpstr>
      <vt:lpstr>Arial</vt:lpstr>
      <vt:lpstr>Times New Roman</vt:lpstr>
      <vt:lpstr>D2Coding</vt:lpstr>
      <vt:lpstr>KoPub돋움체_Pro Bold</vt:lpstr>
      <vt:lpstr>맑은 고딕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임준서</cp:lastModifiedBy>
  <cp:revision>275</cp:revision>
  <dcterms:created xsi:type="dcterms:W3CDTF">2025-07-26T06:54:06Z</dcterms:created>
  <dcterms:modified xsi:type="dcterms:W3CDTF">2025-09-02T10:08:06Z</dcterms:modified>
</cp:coreProperties>
</file>

<file path=docProps/thumbnail.jpeg>
</file>